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660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主要通过纪录片《闪闪的儿科医生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》介绍了这些医生的工作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表达了对医生们的敬意。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682" y="831715"/>
            <a:ext cx="10565046" cy="1301141"/>
          </a:xfrm>
          <a:prstGeom prst="rect">
            <a:avLst/>
          </a:prstGeom>
        </p:spPr>
      </p:pic>
      <p:pic>
        <p:nvPicPr>
          <p:cNvPr id="4" name="语篇导航-DA.eps" descr="id:21474874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342762"/>
            <a:ext cx="1533525" cy="374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2294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Shanghai Children’s Medical Centre, doctors have a special motto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座右铭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“Everything is for kids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the new documentary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纪录片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Glorious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Pediatricians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《闪闪的儿科医生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we can learn more about the lives of these “angels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white”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documentary, we meet Xiao Jinzi, an 8-year-old boy with a heart problem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save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挽救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life, doctors at the medical centre spent 6 hours putting a new heart into his body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to their amazing work, Xiao Jinzi got a second chance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documentary also shares a lot of useful information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teaches parents how to take better care of their kids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parents should look after both their children’s bodies and feelings to help them stay healthy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hospitals, we face diseases but also get care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“Life is hard sometimes, but there are always people passing on the warmth and love,”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Guangming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Online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pediatrician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on morning rounds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查房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check in with patients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20-8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        Talk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doctors and get to know how each patient was doing last night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959100" algn="l"/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20-13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	See outpatients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门诊病人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959100" algn="l"/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	Go on afternoon rounds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959100" algn="l"/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40-20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	See emergency patients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4566" y="1484784"/>
            <a:ext cx="11521280" cy="345638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Glorious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Pediatricians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we can learn more about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kids’ lives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parents’ care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doctors’ lives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 mottos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87984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436961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the new documentary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纪录片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Glorious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Pediatricians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《闪闪的儿科医生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we can learn more about the lives of these ‘angels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天使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white’.”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在新纪录片《闪闪的儿科医生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》第二季中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我们可以更多地了解这些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白衣天使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的生活。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在纪录片《闪闪的儿科医生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我们可以更多地了解医生的生活。故选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was wrong with Xiao Jinzi in the documentary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had a headache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had a heart problem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new heart didn’t 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couldn’t see very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3126" y="87121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the documentary, we meet Xiao Jinzi, an 8-year-old boy with a heart problem.”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在纪录片中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我们见到了患有心脏病的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岁男孩小金子。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他的心脏有问题。故选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 documentary, parents can know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to take better care of children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to get better at their work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to share useful information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to face diseases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5874" y="8625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56702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documentary also shares a lot of useful information. It teaches parents how to take better care of their kids.”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纪录片也分享了很多有用的信息。它教父母如何更好地照顾他们的孩子。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父母可以知道如何更好地照顾他们的孩子。故选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does the writer write this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 people to work in the hospital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 a story about saving a boy’s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 some advice on taking care of children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honour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尊敬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“angels in white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3498" y="882842"/>
            <a:ext cx="4039126" cy="39102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76126" y="8569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推理判断题。本文主要通过纪录片《闪闪的儿科医生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》介绍了这些儿科医生的工作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表达了对医生们的敬意。故选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4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748</Words>
  <Application>Microsoft Office PowerPoint</Application>
  <PresentationFormat>自定义</PresentationFormat>
  <Paragraphs>39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441</cp:revision>
  <dcterms:created xsi:type="dcterms:W3CDTF">2020-11-06T05:24:00Z</dcterms:created>
  <dcterms:modified xsi:type="dcterms:W3CDTF">2025-09-17T13:21:45Z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